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75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4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5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0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0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1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3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3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0484-8BB5-40DF-B5F1-9740CBED726E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F26D5-E60D-44D0-8256-14F2305C8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iart.ru/forum/uploads1/post-29410-1214665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Родительский клуб</a:t>
            </a:r>
            <a:br>
              <a:rPr lang="ru-RU" sz="6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 Книголюб»</a:t>
            </a:r>
            <a:br>
              <a:rPr lang="ru-RU" sz="6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6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reelance.ru/img/portfolio/pics/00/12/66/1205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3toys.ru/kiwi-public-data/Kiwi_Img/C260-2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elgorod.ayle.ru/img/800/600/images/events/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i.ytimg.com/vi/U9Kc5hbIoy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helharrington.com/wp-content/uploads/2013/06/bigstock-Happy-Smiley-Emoticon-Face-40695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Молодцы!!!</a:t>
            </a:r>
            <a:endParaRPr lang="ru-RU" sz="6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>
                <a:alpha val="37000"/>
              </a:srgbClr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Блиц - опрос</a:t>
            </a:r>
            <a:endParaRPr lang="ru-RU" sz="6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uzzleit.club/files/puzzles/19/18938/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yt3.ggpht.com/-6DMl3wYsWdY/AAAAAAAAAAI/AAAAAAAAAAA/Xry49Ey0AN4/s900-c-k-no-rj-c0xffffff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aronika.ru/_bd/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19.radikal.ru/i639/1402/3e/cf7372d4c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doisk.ru/Novosti/raznoe/1239118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7704856" cy="194664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 Сказка за сказкой»</a:t>
            </a:r>
            <a:endParaRPr lang="ru-RU" sz="6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laying-field.ru/img/2015/051820/5609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elharrington.com/wp-content/uploads/2013/06/bigstock-Happy-Smiley-Emoticon-Face-40695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1008112"/>
          </a:xfrm>
        </p:spPr>
        <p:txBody>
          <a:bodyPr/>
          <a:lstStyle/>
          <a:p>
            <a:r>
              <a:rPr lang="ru-RU" sz="6000" dirty="0">
                <a:solidFill>
                  <a:srgbClr val="7030A0"/>
                </a:solidFill>
                <a:latin typeface="Monotype Corsiva" panose="03010101010201010101" pitchFamily="66" charset="0"/>
              </a:rPr>
              <a:t>Молодцы!!!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fonstola.ru/pic/201207/1680x1050/fonstola.ru-79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582"/>
            <a:ext cx="9143999" cy="68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4482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Музыкальная  пауза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>
                <a:alpha val="37000"/>
              </a:srgbClr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dirty="0">
                <a:solidFill>
                  <a:srgbClr val="7030A0"/>
                </a:solidFill>
                <a:latin typeface="Monotype Corsiva" panose="03010101010201010101" pitchFamily="66" charset="0"/>
              </a:rPr>
              <a:t>Закончить имя сказочного героя:</a:t>
            </a:r>
            <a:br>
              <a:rPr lang="ru-RU" sz="60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6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496">
              <a:srgbClr val="985F2B"/>
            </a:gs>
            <a:gs pos="10000">
              <a:srgbClr val="A603AB"/>
            </a:gs>
            <a:gs pos="21001">
              <a:srgbClr val="0819FB"/>
            </a:gs>
            <a:gs pos="48000">
              <a:srgbClr val="1A8D48">
                <a:alpha val="37000"/>
              </a:srgbClr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5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Кощей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… </a:t>
            </a:r>
            <a:b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Крошечка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… </a:t>
            </a: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Змей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… </a:t>
            </a:r>
            <a:endParaRPr lang="ru-RU" sz="2800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Сивка … </a:t>
            </a:r>
            <a:b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Домовёнок </a:t>
            </a: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...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Баба…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Муха…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Крокодил…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Красная </a:t>
            </a:r>
            <a:r>
              <a:rPr lang="en-US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…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Почтальон… 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Царевна </a:t>
            </a:r>
            <a:r>
              <a:rPr lang="en-US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…</a:t>
            </a:r>
            <a:endParaRPr lang="ru-RU" sz="2800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Конёк </a:t>
            </a:r>
            <a:r>
              <a:rPr lang="en-US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…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33v.ru/uploads/4f/4f131541111d1c559192d8d6186a6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438" cy="68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C</a:t>
            </a:r>
            <a:r>
              <a:rPr lang="ru-RU" sz="4900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пасибо</a:t>
            </a:r>
            <a:r>
              <a:rPr lang="ru-RU" sz="49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 всем </a:t>
            </a:r>
            <a:r>
              <a:rPr lang="ru-RU" sz="4900" dirty="0">
                <a:solidFill>
                  <a:srgbClr val="FFFF00"/>
                </a:solidFill>
                <a:latin typeface="Monotype Corsiva" panose="03010101010201010101" pitchFamily="66" charset="0"/>
              </a:rPr>
              <a:t>участникам, вы действительно знатоки сказок </a:t>
            </a:r>
            <a:r>
              <a:rPr lang="ru-RU" sz="49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!</a:t>
            </a:r>
            <a:br>
              <a:rPr lang="ru-RU" sz="49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9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9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sz="49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coustimac.com/artgallery/48565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95232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Все, что создано умом,</a:t>
            </a:r>
            <a:b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Все, к 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чему 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душа 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стремится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  <a:b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Как 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янтарь 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на дне 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морском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  <a:b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В 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книгах  бережно </a:t>
            </a:r>
            <a: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  <a:t>хранится. </a:t>
            </a:r>
            <a:br>
              <a:rPr lang="ru-RU" sz="40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4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achan.net/images/201403/14/0hoedfl7lfs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3672409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FFFF00"/>
                </a:solidFill>
                <a:latin typeface="Monotype Corsiva" panose="03010101010201010101" pitchFamily="66" charset="0"/>
              </a:rPr>
              <a:t>П</a:t>
            </a:r>
            <a:r>
              <a:rPr lang="ru-RU" sz="53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ословицы </a:t>
            </a:r>
            <a:r>
              <a:rPr lang="ru-RU" sz="5300" dirty="0">
                <a:solidFill>
                  <a:srgbClr val="FFFF00"/>
                </a:solidFill>
                <a:latin typeface="Monotype Corsiva" panose="03010101010201010101" pitchFamily="66" charset="0"/>
              </a:rPr>
              <a:t>о </a:t>
            </a:r>
            <a:r>
              <a:rPr lang="ru-RU" sz="53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книге</a:t>
            </a:r>
            <a:r>
              <a:rPr lang="ru-RU" sz="53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53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Дом без книги – день без солнца.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Кто много читает, тот много знает.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Книга учит жить, книгой надо дорожить.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fisha.mosreg.ru/sites/default/files/events_photo/image_63615_60266443_618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80831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Отправляемся, друзья,</a:t>
            </a:r>
            <a:b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В чудо сказку – вы и я!</a:t>
            </a:r>
            <a:b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800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sz="4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>
                <a:alpha val="37000"/>
              </a:srgbClr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Назовите сказку к</a:t>
            </a:r>
            <a:b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иллюстрации</a:t>
            </a:r>
            <a:endParaRPr lang="ru-RU" sz="6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4.imgbb.ru/user/151/1515663/201410/be3cf6901e30648f0855e6121210d6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RMnf1yMFYwQ/UP5TiU1VEbI/AAAAAAABjT0/YuS4mLc25cg/s1600/77982664_large_863320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laycast.ru/uploads/2015/01/03/11425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</Words>
  <Application>Microsoft Office PowerPoint</Application>
  <PresentationFormat>Экран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Родительский клуб « Книголюб» </vt:lpstr>
      <vt:lpstr>« Сказка за сказкой»</vt:lpstr>
      <vt:lpstr>Все, что создано умом, Все, к  чему душа  стремится, Как   янтарь на дне  морском, В  книгах  бережно хранится.  </vt:lpstr>
      <vt:lpstr>Пословицы о книге Дом без книги – день без солнца. Кто много читает, тот много знает. Книга учит жить, книгой надо дорожить. </vt:lpstr>
      <vt:lpstr>Отправляемся, друзья, В чудо сказку – вы и я!  </vt:lpstr>
      <vt:lpstr>Назовите сказку к иллюстрации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Блиц - 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Музыкальная  пауза</vt:lpstr>
      <vt:lpstr> Закончить имя сказочного героя: </vt:lpstr>
      <vt:lpstr>Презентация PowerPoint</vt:lpstr>
      <vt:lpstr> Cпасибо  всем участникам, вы действительно знатоки сказок 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клуб « Книголюб»</dc:title>
  <dc:creator>Марина</dc:creator>
  <cp:lastModifiedBy>Марина</cp:lastModifiedBy>
  <cp:revision>12</cp:revision>
  <dcterms:created xsi:type="dcterms:W3CDTF">2016-09-13T05:45:03Z</dcterms:created>
  <dcterms:modified xsi:type="dcterms:W3CDTF">2016-09-13T07:57:09Z</dcterms:modified>
</cp:coreProperties>
</file>